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40e0b9660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40e0b9660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426a3df8d8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426a3df8d8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40e0b9660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40e0b9660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171422ba1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4171422ba1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426a3df8d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426a3df8d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426a3df8d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426a3df8d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4282b74eb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4282b74eb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4282b74eb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4282b74eb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426a3df8d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426a3df8d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426a3df8d8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426a3df8d8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426a3df8d8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426a3df8d8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43cead626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43cead626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426a3df8d8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426a3df8d8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426a3df8d8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426a3df8d8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426a3df8d8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426a3df8d8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" name="Google Shape;16;p4"/>
          <p:cNvSpPr txBox="1"/>
          <p:nvPr>
            <p:ph idx="1" type="body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285840" y="1085760"/>
            <a:ext cx="4235100" cy="29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" name="Google Shape;20;p5"/>
          <p:cNvSpPr txBox="1"/>
          <p:nvPr>
            <p:ph idx="2" type="body"/>
          </p:nvPr>
        </p:nvSpPr>
        <p:spPr>
          <a:xfrm>
            <a:off x="4732920" y="1085760"/>
            <a:ext cx="4235100" cy="29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/>
          <p:nvPr>
            <p:ph idx="1" type="subTitle"/>
          </p:nvPr>
        </p:nvSpPr>
        <p:spPr>
          <a:xfrm>
            <a:off x="288000" y="461880"/>
            <a:ext cx="6555000" cy="20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7" name="Google Shape;27;p8"/>
          <p:cNvSpPr txBox="1"/>
          <p:nvPr>
            <p:ph idx="1" type="body"/>
          </p:nvPr>
        </p:nvSpPr>
        <p:spPr>
          <a:xfrm>
            <a:off x="285840" y="1085760"/>
            <a:ext cx="42351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8" name="Google Shape;28;p8"/>
          <p:cNvSpPr txBox="1"/>
          <p:nvPr>
            <p:ph idx="2" type="body"/>
          </p:nvPr>
        </p:nvSpPr>
        <p:spPr>
          <a:xfrm>
            <a:off x="285840" y="2652480"/>
            <a:ext cx="42351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9" name="Google Shape;29;p8"/>
          <p:cNvSpPr txBox="1"/>
          <p:nvPr>
            <p:ph idx="3" type="body"/>
          </p:nvPr>
        </p:nvSpPr>
        <p:spPr>
          <a:xfrm>
            <a:off x="4732920" y="1085760"/>
            <a:ext cx="4235100" cy="29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2" name="Google Shape;32;p9"/>
          <p:cNvSpPr txBox="1"/>
          <p:nvPr>
            <p:ph idx="1" type="body"/>
          </p:nvPr>
        </p:nvSpPr>
        <p:spPr>
          <a:xfrm>
            <a:off x="285840" y="1085760"/>
            <a:ext cx="4235100" cy="29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3" name="Google Shape;33;p9"/>
          <p:cNvSpPr txBox="1"/>
          <p:nvPr>
            <p:ph idx="2" type="body"/>
          </p:nvPr>
        </p:nvSpPr>
        <p:spPr>
          <a:xfrm>
            <a:off x="4732920" y="1085760"/>
            <a:ext cx="42351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4" name="Google Shape;34;p9"/>
          <p:cNvSpPr txBox="1"/>
          <p:nvPr>
            <p:ph idx="3" type="body"/>
          </p:nvPr>
        </p:nvSpPr>
        <p:spPr>
          <a:xfrm>
            <a:off x="4732920" y="2652480"/>
            <a:ext cx="42351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7" name="Google Shape;37;p10"/>
          <p:cNvSpPr txBox="1"/>
          <p:nvPr>
            <p:ph idx="1" type="body"/>
          </p:nvPr>
        </p:nvSpPr>
        <p:spPr>
          <a:xfrm>
            <a:off x="285840" y="1085760"/>
            <a:ext cx="42351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8" name="Google Shape;38;p10"/>
          <p:cNvSpPr txBox="1"/>
          <p:nvPr>
            <p:ph idx="2" type="body"/>
          </p:nvPr>
        </p:nvSpPr>
        <p:spPr>
          <a:xfrm>
            <a:off x="4732920" y="1085760"/>
            <a:ext cx="42351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9" name="Google Shape;39;p10"/>
          <p:cNvSpPr txBox="1"/>
          <p:nvPr>
            <p:ph idx="3" type="body"/>
          </p:nvPr>
        </p:nvSpPr>
        <p:spPr>
          <a:xfrm>
            <a:off x="285840" y="2652480"/>
            <a:ext cx="86790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285840" y="1085760"/>
            <a:ext cx="86790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3" name="Google Shape;43;p11"/>
          <p:cNvSpPr txBox="1"/>
          <p:nvPr>
            <p:ph idx="2" type="body"/>
          </p:nvPr>
        </p:nvSpPr>
        <p:spPr>
          <a:xfrm>
            <a:off x="285840" y="2652480"/>
            <a:ext cx="86790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285840" y="1085760"/>
            <a:ext cx="42351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4732920" y="1085760"/>
            <a:ext cx="42351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4732920" y="2652480"/>
            <a:ext cx="42351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285840" y="2652480"/>
            <a:ext cx="42351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3" name="Google Shape;53;p13"/>
          <p:cNvSpPr txBox="1"/>
          <p:nvPr>
            <p:ph idx="2" type="body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4" name="Google Shape;54;p13"/>
          <p:cNvSpPr/>
          <p:nvPr/>
        </p:nvSpPr>
        <p:spPr>
          <a:xfrm>
            <a:off x="285840" y="1085760"/>
            <a:ext cx="8679000" cy="2999100"/>
          </a:xfrm>
          <a:prstGeom prst="rect">
            <a:avLst/>
          </a:prstGeom>
          <a:noFill/>
          <a:ln>
            <a:noFill/>
          </a:ln>
        </p:spPr>
      </p:sp>
      <p:sp>
        <p:nvSpPr>
          <p:cNvPr id="55" name="Google Shape;55;p13"/>
          <p:cNvSpPr/>
          <p:nvPr/>
        </p:nvSpPr>
        <p:spPr>
          <a:xfrm>
            <a:off x="285840" y="1085760"/>
            <a:ext cx="8679000" cy="2999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45700" lIns="91425" spcFirstLastPara="1" rIns="91425" wrap="square" tIns="45700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45700" lIns="91425" spcFirstLastPara="1" rIns="91425" wrap="square" tIns="45700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0"/>
            <a:ext cx="9143982" cy="16669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B31B1B"/>
          </a:solidFill>
          <a:ln>
            <a:noFill/>
          </a:ln>
        </p:spPr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type="title"/>
          </p:nvPr>
        </p:nvSpPr>
        <p:spPr>
          <a:xfrm>
            <a:off x="288000" y="461880"/>
            <a:ext cx="65550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1"/>
          <p:cNvSpPr txBox="1"/>
          <p:nvPr/>
        </p:nvSpPr>
        <p:spPr>
          <a:xfrm>
            <a:off x="3619440" y="-52200"/>
            <a:ext cx="1905000" cy="261600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Cornell University</a:t>
            </a:r>
            <a:endParaRPr b="0" i="0" sz="18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mc:AlternateContent>
    <mc:Choice Requires="p14">
      <p:transition spd="slow" p14:dur="1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pantheon.io/docs/terminus/" TargetMode="External"/><Relationship Id="rId4" Type="http://schemas.openxmlformats.org/officeDocument/2006/relationships/hyperlink" Target="https://pantheon.io/docs/terminus/install/" TargetMode="External"/><Relationship Id="rId5" Type="http://schemas.openxmlformats.org/officeDocument/2006/relationships/hyperlink" Target="https://pantheon.io/docs/ssh-keys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pantheon.io/docs/terminus/" TargetMode="External"/><Relationship Id="rId4" Type="http://schemas.openxmlformats.org/officeDocument/2006/relationships/hyperlink" Target="https://pantheon.io/docs/ssh-keys/" TargetMode="External"/><Relationship Id="rId5" Type="http://schemas.openxmlformats.org/officeDocument/2006/relationships/hyperlink" Target="https://pantheon.io/docs/terminus/install/" TargetMode="External"/><Relationship Id="rId6" Type="http://schemas.openxmlformats.org/officeDocument/2006/relationships/hyperlink" Target="https://pantheon.io/docs/terminus/commands/" TargetMode="External"/><Relationship Id="rId7" Type="http://schemas.openxmlformats.org/officeDocument/2006/relationships/hyperlink" Target="https://github.com/judaw/pantheon-scripts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Pantheon Terminus</a:t>
            </a:r>
            <a:endParaRPr/>
          </a:p>
        </p:txBody>
      </p:sp>
      <p:sp>
        <p:nvSpPr>
          <p:cNvPr id="65" name="Google Shape;65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Bill Juda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am I?</a:t>
            </a:r>
            <a:endParaRPr/>
          </a:p>
        </p:txBody>
      </p:sp>
      <p:sp>
        <p:nvSpPr>
          <p:cNvPr id="71" name="Google Shape;71;p16"/>
          <p:cNvSpPr txBox="1"/>
          <p:nvPr>
            <p:ph idx="1" type="subTitle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Bill Juda (wfj24@cornell.edu)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Drupal Developer for CIT Custom Development.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Started working with Drupal in 2013.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77" name="Google Shape;77;p17"/>
          <p:cNvSpPr txBox="1"/>
          <p:nvPr>
            <p:ph idx="1" type="subTitle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What is Pantheon?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What is Terminus?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Get Terminus.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Using Terminus.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Common commands that I use.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Scripts I have written.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Demo!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Documentation links.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Questions?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Pantheon?</a:t>
            </a:r>
            <a:endParaRPr/>
          </a:p>
        </p:txBody>
      </p:sp>
      <p:sp>
        <p:nvSpPr>
          <p:cNvPr id="83" name="Google Shape;83;p18"/>
          <p:cNvSpPr txBox="1"/>
          <p:nvPr>
            <p:ph idx="1" type="subTitle"/>
          </p:nvPr>
        </p:nvSpPr>
        <p:spPr>
          <a:xfrm>
            <a:off x="285840" y="1072200"/>
            <a:ext cx="8679000" cy="29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</a:t>
            </a:r>
            <a:r>
              <a:rPr lang="en"/>
              <a:t>Drupal and WordPress hosting plus agile workflows, website operations tools, and dependable security features.” - Pantheon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Drupal and WordPress cloud hosting.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Terminus?</a:t>
            </a:r>
            <a:endParaRPr/>
          </a:p>
        </p:txBody>
      </p:sp>
      <p:sp>
        <p:nvSpPr>
          <p:cNvPr id="89" name="Google Shape;89;p19"/>
          <p:cNvSpPr txBox="1"/>
          <p:nvPr>
            <p:ph idx="1" type="subTitle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“Our command line interface, Terminus, provides advanced interaction with Pantheon. Terminus enables you to do almost everything in a terminal that you can do in the Dashboard, and much more.” - Pantheon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Command line tool that can do some awesome stuff!!</a:t>
            </a:r>
            <a:br>
              <a:rPr lang="en"/>
            </a:b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Get Terminus</a:t>
            </a:r>
            <a:endParaRPr/>
          </a:p>
        </p:txBody>
      </p:sp>
      <p:sp>
        <p:nvSpPr>
          <p:cNvPr id="95" name="Google Shape;95;p20"/>
          <p:cNvSpPr txBox="1"/>
          <p:nvPr>
            <p:ph idx="1" type="subTitle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/>
              <a:t>See Pantheon and their documentation: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https://pantheon.io/docs/terminus/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Installation instructions: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https://pantheon.io/docs/terminus/install</a:t>
            </a:r>
            <a:br>
              <a:rPr lang="en"/>
            </a:b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/>
              <a:t>You will need an SSH key: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https://pantheon.io/docs/ssh-keys/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Commands - DRUSH!!!</a:t>
            </a:r>
            <a:endParaRPr/>
          </a:p>
        </p:txBody>
      </p:sp>
      <p:sp>
        <p:nvSpPr>
          <p:cNvPr id="101" name="Google Shape;101;p21"/>
          <p:cNvSpPr txBox="1"/>
          <p:nvPr>
            <p:ph idx="1" type="subTitle"/>
          </p:nvPr>
        </p:nvSpPr>
        <p:spPr>
          <a:xfrm>
            <a:off x="285850" y="1085747"/>
            <a:ext cx="8679000" cy="37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terminus drush SITE_NAME.ENV uli </a:t>
            </a:r>
            <a:endParaRPr sz="1400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sz="1400">
                <a:solidFill>
                  <a:schemeClr val="dk1"/>
                </a:solidFill>
              </a:rPr>
              <a:t>Get one time login link</a:t>
            </a:r>
            <a:br>
              <a:rPr lang="en" sz="1400">
                <a:solidFill>
                  <a:schemeClr val="dk1"/>
                </a:solidFill>
              </a:rPr>
            </a:b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terminus drush SITE_NAME.ENV updb</a:t>
            </a:r>
            <a:endParaRPr sz="1400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sz="1400">
                <a:solidFill>
                  <a:schemeClr val="dk1"/>
                </a:solidFill>
              </a:rPr>
              <a:t>Run database updates</a:t>
            </a:r>
            <a:br>
              <a:rPr lang="en" sz="1400">
                <a:solidFill>
                  <a:schemeClr val="dk1"/>
                </a:solidFill>
              </a:rPr>
            </a:b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terminus drush SITE_NAME.ENV entup</a:t>
            </a:r>
            <a:endParaRPr sz="1400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sz="1400">
                <a:solidFill>
                  <a:schemeClr val="dk1"/>
                </a:solidFill>
              </a:rPr>
              <a:t>Run enty updates</a:t>
            </a:r>
            <a:br>
              <a:rPr lang="en" sz="1400">
                <a:solidFill>
                  <a:schemeClr val="dk1"/>
                </a:solidFill>
              </a:rPr>
            </a:b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terminus drush SITE_NAME.ENV cr</a:t>
            </a:r>
            <a:endParaRPr sz="1400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sz="1400">
                <a:solidFill>
                  <a:schemeClr val="dk1"/>
                </a:solidFill>
              </a:rPr>
              <a:t>Clear cache Drupal  7</a:t>
            </a:r>
            <a:br>
              <a:rPr lang="en" sz="1400">
                <a:solidFill>
                  <a:schemeClr val="dk1"/>
                </a:solidFill>
              </a:rPr>
            </a:b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terminus drush SITE_NAME.ENV cc</a:t>
            </a:r>
            <a:endParaRPr sz="1400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sz="1400">
                <a:solidFill>
                  <a:schemeClr val="dk1"/>
                </a:solidFill>
              </a:rPr>
              <a:t>Clear Cache Drupal 8</a:t>
            </a:r>
            <a:br>
              <a:rPr lang="en" sz="1400">
                <a:solidFill>
                  <a:schemeClr val="dk1"/>
                </a:solidFill>
              </a:rPr>
            </a:b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terminus drush SITE_NAME.ENV -- ws --tail</a:t>
            </a:r>
            <a:endParaRPr sz="1400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sz="1400">
                <a:solidFill>
                  <a:schemeClr val="dk1"/>
                </a:solidFill>
              </a:rPr>
              <a:t>Look at watchdog logs in real time</a:t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Commands - backup related</a:t>
            </a:r>
            <a:endParaRPr/>
          </a:p>
        </p:txBody>
      </p:sp>
      <p:sp>
        <p:nvSpPr>
          <p:cNvPr id="107" name="Google Shape;107;p22"/>
          <p:cNvSpPr txBox="1"/>
          <p:nvPr>
            <p:ph idx="1" type="subTitle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terminus </a:t>
            </a:r>
            <a:r>
              <a:rPr lang="en" sz="1400">
                <a:solidFill>
                  <a:srgbClr val="333333"/>
                </a:solidFill>
                <a:highlight>
                  <a:schemeClr val="lt1"/>
                </a:highlight>
              </a:rPr>
              <a:t>backup:create SITE_NAME.ENV</a:t>
            </a:r>
            <a:endParaRPr sz="1400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sz="1400">
                <a:solidFill>
                  <a:srgbClr val="333333"/>
                </a:solidFill>
                <a:highlight>
                  <a:schemeClr val="lt1"/>
                </a:highlight>
              </a:rPr>
              <a:t>Create a backup for the desired environment</a:t>
            </a:r>
            <a:br>
              <a:rPr lang="en" sz="1400">
                <a:solidFill>
                  <a:srgbClr val="333333"/>
                </a:solidFill>
                <a:highlight>
                  <a:schemeClr val="lt1"/>
                </a:highlight>
              </a:rPr>
            </a:br>
            <a:endParaRPr sz="1400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terminus backup:get SITE_NAME.ENV --element=database --to=your_file.sql.gz -vv</a:t>
            </a:r>
            <a:endParaRPr sz="1400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sz="1400">
                <a:solidFill>
                  <a:schemeClr val="dk1"/>
                </a:solidFill>
              </a:rPr>
              <a:t>Get a backup or the database and download it</a:t>
            </a:r>
            <a:br>
              <a:rPr lang="en" sz="1400">
                <a:solidFill>
                  <a:schemeClr val="dk1"/>
                </a:solidFill>
              </a:rPr>
            </a:b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terminus backup:get SITE_NAME.ENV --element=files --to=your_file.tar.gz -vv</a:t>
            </a:r>
            <a:endParaRPr sz="1400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sz="1400">
                <a:solidFill>
                  <a:schemeClr val="dk1"/>
                </a:solidFill>
              </a:rPr>
              <a:t>Get a backup of all the files and download it</a:t>
            </a:r>
            <a:br>
              <a:rPr lang="en" sz="1400">
                <a:solidFill>
                  <a:schemeClr val="dk1"/>
                </a:solidFill>
              </a:rPr>
            </a:br>
            <a:endParaRPr sz="1400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en" sz="1400">
                <a:solidFill>
                  <a:srgbClr val="333333"/>
                </a:solidFill>
                <a:highlight>
                  <a:schemeClr val="lt1"/>
                </a:highlight>
              </a:rPr>
              <a:t>terminus env:clone-content SITE_NAME.ENV TARGET_ENV</a:t>
            </a:r>
            <a:endParaRPr sz="1400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○"/>
            </a:pPr>
            <a:r>
              <a:rPr lang="en" sz="1400">
                <a:solidFill>
                  <a:srgbClr val="333333"/>
                </a:solidFill>
                <a:highlight>
                  <a:schemeClr val="lt1"/>
                </a:highlight>
              </a:rPr>
              <a:t>Clone one environment to another</a:t>
            </a:r>
            <a:endParaRPr sz="1400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Command - development environment related</a:t>
            </a:r>
            <a:endParaRPr/>
          </a:p>
        </p:txBody>
      </p:sp>
      <p:sp>
        <p:nvSpPr>
          <p:cNvPr id="113" name="Google Shape;113;p23"/>
          <p:cNvSpPr txBox="1"/>
          <p:nvPr>
            <p:ph idx="1" type="subTitle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en" sz="1400">
                <a:solidFill>
                  <a:srgbClr val="333333"/>
                </a:solidFill>
                <a:highlight>
                  <a:schemeClr val="lt1"/>
                </a:highlight>
              </a:rPr>
              <a:t>terminus multidev:create SITE_NAME.ENV MULTIDEV_NAME</a:t>
            </a:r>
            <a:endParaRPr sz="1400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○"/>
            </a:pPr>
            <a:r>
              <a:rPr lang="en" sz="1400">
                <a:solidFill>
                  <a:srgbClr val="333333"/>
                </a:solidFill>
                <a:highlight>
                  <a:schemeClr val="lt1"/>
                </a:highlight>
              </a:rPr>
              <a:t>Create a multidev environment</a:t>
            </a:r>
            <a:br>
              <a:rPr lang="en" sz="1400">
                <a:solidFill>
                  <a:srgbClr val="333333"/>
                </a:solidFill>
                <a:highlight>
                  <a:schemeClr val="lt1"/>
                </a:highlight>
              </a:rPr>
            </a:br>
            <a:endParaRPr sz="1400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en" sz="1400">
                <a:solidFill>
                  <a:srgbClr val="333333"/>
                </a:solidFill>
                <a:highlight>
                  <a:schemeClr val="lt1"/>
                </a:highlight>
              </a:rPr>
              <a:t>terminus connection:set SITE_NAME.ENV MODE</a:t>
            </a:r>
            <a:endParaRPr sz="1400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○"/>
            </a:pPr>
            <a:r>
              <a:rPr lang="en" sz="1400">
                <a:solidFill>
                  <a:srgbClr val="333333"/>
                </a:solidFill>
                <a:highlight>
                  <a:schemeClr val="lt1"/>
                </a:highlight>
              </a:rPr>
              <a:t>Set your environment to Git or SMTP</a:t>
            </a:r>
            <a:endParaRPr sz="1400">
              <a:solidFill>
                <a:srgbClr val="333333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4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Scripting - get backups</a:t>
            </a:r>
            <a:endParaRPr/>
          </a:p>
        </p:txBody>
      </p:sp>
      <p:sp>
        <p:nvSpPr>
          <p:cNvPr id="119" name="Google Shape;119;p24"/>
          <p:cNvSpPr txBox="1"/>
          <p:nvPr>
            <p:ph idx="1" type="subTitle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The following script is my pantheon-get-backups.sh 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This script is run through the terminal running: sh pantheon-get-backup.sh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Replace PATH_TO_TERMINUS with your machines path to terminus.</a:t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 sz="1400"/>
            </a:br>
            <a:r>
              <a:rPr lang="en" sz="1400"/>
              <a:t>echo Site:</a:t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read SITE</a:t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echo Env:</a:t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read ENV</a:t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PATH_TO_TERMINUS/terminus</a:t>
            </a:r>
            <a:r>
              <a:rPr lang="en" sz="1400"/>
              <a:t> backup:get </a:t>
            </a:r>
            <a:r>
              <a:rPr lang="en" sz="1400"/>
              <a:t>SITE_NAME</a:t>
            </a:r>
            <a:r>
              <a:rPr lang="en" sz="1400"/>
              <a:t>.</a:t>
            </a:r>
            <a:r>
              <a:rPr lang="en" sz="1400"/>
              <a:t>ENV</a:t>
            </a:r>
            <a:r>
              <a:rPr lang="en" sz="1400"/>
              <a:t> --element=database --to=</a:t>
            </a:r>
            <a:r>
              <a:rPr lang="en" sz="1400"/>
              <a:t>SITE_NAME</a:t>
            </a:r>
            <a:r>
              <a:rPr lang="en" sz="1400"/>
              <a:t>.sql.gz -vv</a:t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PATH_TO_TERMINUS/terminus</a:t>
            </a:r>
            <a:r>
              <a:rPr lang="en" sz="1400"/>
              <a:t> backup:get </a:t>
            </a:r>
            <a:r>
              <a:rPr lang="en" sz="1400"/>
              <a:t>SITE_NAME</a:t>
            </a:r>
            <a:r>
              <a:rPr lang="en" sz="1400"/>
              <a:t>.</a:t>
            </a:r>
            <a:r>
              <a:rPr lang="en" sz="1400"/>
              <a:t>ENV</a:t>
            </a:r>
            <a:r>
              <a:rPr lang="en" sz="1400"/>
              <a:t> --element=files --to=</a:t>
            </a:r>
            <a:r>
              <a:rPr lang="en" sz="1400"/>
              <a:t>SITE_NAME</a:t>
            </a:r>
            <a:r>
              <a:rPr lang="en" sz="1400"/>
              <a:t>.tar.gz -vv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Scripting - setting up/migrating a composer based site in Pantheon</a:t>
            </a:r>
            <a:endParaRPr/>
          </a:p>
        </p:txBody>
      </p:sp>
      <p:sp>
        <p:nvSpPr>
          <p:cNvPr id="125" name="Google Shape;125;p25"/>
          <p:cNvSpPr txBox="1"/>
          <p:nvPr>
            <p:ph idx="1" type="subTitle"/>
          </p:nvPr>
        </p:nvSpPr>
        <p:spPr>
          <a:xfrm>
            <a:off x="285850" y="1085748"/>
            <a:ext cx="8679000" cy="351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The following script is my pantheon-composer-site.sh 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This script is run through the terminal running: sh pantheon-composer-site.sh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/>
              <a:t>Replace PATH_TO_TERMINUS with your machines path to terminus.</a:t>
            </a:r>
            <a:br>
              <a:rPr lang="en" sz="1400"/>
            </a:b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echo Site Name:</a:t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read SITE_HUMAN_NAME</a:t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echo "Site Macince Name (dash </a:t>
            </a:r>
            <a:r>
              <a:rPr lang="en" sz="1400"/>
              <a:t>separated</a:t>
            </a:r>
            <a:r>
              <a:rPr lang="en" sz="1400"/>
              <a:t> words):"</a:t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read SITE</a:t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export PANTHEON_SITE_NAME=</a:t>
            </a:r>
            <a:r>
              <a:rPr lang="en" sz="1400"/>
              <a:t>SITE_NAME</a:t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PATH_TO_TERMINUS</a:t>
            </a:r>
            <a:r>
              <a:rPr lang="en" sz="1400"/>
              <a:t>/terminus site:create --org PANTHEON_ORG_ID $PANTHEON_SITE_NAME "</a:t>
            </a:r>
            <a:r>
              <a:rPr lang="en" sz="1400"/>
              <a:t>SITE_NAME</a:t>
            </a:r>
            <a:r>
              <a:rPr lang="en" sz="1400"/>
              <a:t>_HUMAN_NAME" empty</a:t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export PANTHEON_SITE_GIT_URL="$(</a:t>
            </a:r>
            <a:r>
              <a:rPr lang="en" sz="1400"/>
              <a:t>PATH_TO_TERMINUS</a:t>
            </a:r>
            <a:r>
              <a:rPr lang="en" sz="1400"/>
              <a:t>/terminus connection:info $PANTHEON_SITE_NAME.dev --field=git_url)"</a:t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git remote add origin $PANTHEON_SITE_GIT_URL</a:t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PATH_TO_TERMINUS</a:t>
            </a:r>
            <a:r>
              <a:rPr lang="en" sz="1400"/>
              <a:t>/terminus connection:set $PANTHEON_SITE_NAME.dev git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Scripting - rsync files to Pantheon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(note this is not terminus but terminus inspired)</a:t>
            </a:r>
            <a:endParaRPr/>
          </a:p>
        </p:txBody>
      </p:sp>
      <p:sp>
        <p:nvSpPr>
          <p:cNvPr id="131" name="Google Shape;131;p26"/>
          <p:cNvSpPr txBox="1"/>
          <p:nvPr>
            <p:ph idx="1" type="subTitle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The following script is my pantheon-rsync-to-pantheon.sh 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This script is run through the terminal running: sh pantheon-rsync-to-pantheon.sh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echo Site:</a:t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read SITE</a:t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echo Env:</a:t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read ENV</a:t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rsync -rLvz --size-only --ipv4 --ignore-existing --progress -e 'ssh -p 2222' files/. --temp-dir=~/tmp/ </a:t>
            </a:r>
            <a:r>
              <a:rPr lang="en" sz="1400"/>
              <a:t>ENV</a:t>
            </a:r>
            <a:r>
              <a:rPr lang="en" sz="1400"/>
              <a:t>.</a:t>
            </a:r>
            <a:r>
              <a:rPr lang="en" sz="1400"/>
              <a:t>SITE_NAME</a:t>
            </a:r>
            <a:r>
              <a:rPr lang="en" sz="1400"/>
              <a:t>@appserver.</a:t>
            </a:r>
            <a:r>
              <a:rPr lang="en" sz="1400"/>
              <a:t>ENV</a:t>
            </a:r>
            <a:r>
              <a:rPr lang="en" sz="1400"/>
              <a:t>.</a:t>
            </a:r>
            <a:r>
              <a:rPr lang="en" sz="1400"/>
              <a:t>SITE_NAME</a:t>
            </a:r>
            <a:r>
              <a:rPr lang="en" sz="1400"/>
              <a:t>.drush.in:files/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7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Scripting - rsync files from Pantheon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(note this is not terminus but terminus inspired)</a:t>
            </a:r>
            <a:endParaRPr/>
          </a:p>
        </p:txBody>
      </p:sp>
      <p:sp>
        <p:nvSpPr>
          <p:cNvPr id="137" name="Google Shape;137;p27"/>
          <p:cNvSpPr txBox="1"/>
          <p:nvPr>
            <p:ph idx="1" type="subTitle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The following script is my pantheon-rsync-from-pantheon.sh 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This script is run through the terminal running: sh </a:t>
            </a:r>
            <a:r>
              <a:rPr lang="en" sz="1400">
                <a:solidFill>
                  <a:schemeClr val="dk1"/>
                </a:solidFill>
              </a:rPr>
              <a:t>pantheon-rsync-from-pantheon</a:t>
            </a:r>
            <a:r>
              <a:rPr lang="en" sz="1400">
                <a:solidFill>
                  <a:schemeClr val="dk1"/>
                </a:solidFill>
              </a:rPr>
              <a:t>.sh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echo Site:</a:t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read SITE</a:t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echo Env:</a:t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read ENV</a:t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rsync -rLvz --size-only --ipv4 --ignore-existing --progress -e 'ssh -p 2222' $ENV.$SITE@appserver.$ENV.$SITE.drush.in:files/  files/.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8"/>
          <p:cNvSpPr txBox="1"/>
          <p:nvPr>
            <p:ph type="title"/>
          </p:nvPr>
        </p:nvSpPr>
        <p:spPr>
          <a:xfrm>
            <a:off x="0" y="2244000"/>
            <a:ext cx="9144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Demo!</a:t>
            </a:r>
            <a:endParaRPr sz="36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9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Helpful Links</a:t>
            </a:r>
            <a:endParaRPr/>
          </a:p>
        </p:txBody>
      </p:sp>
      <p:sp>
        <p:nvSpPr>
          <p:cNvPr id="148" name="Google Shape;148;p29"/>
          <p:cNvSpPr txBox="1"/>
          <p:nvPr>
            <p:ph idx="1" type="subTitle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/>
              <a:t>Terminus Docs: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https://pantheon.io/docs/terminus/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Generating SSH keys: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https://pantheon.io/docs/ssh-keys/</a:t>
            </a:r>
            <a:r>
              <a:rPr lang="en">
                <a:solidFill>
                  <a:schemeClr val="dk1"/>
                </a:solidFill>
              </a:rPr>
              <a:t> 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Installation instructions: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https://pantheon.io/docs/terminus/install</a:t>
            </a:r>
            <a:br>
              <a:rPr lang="en"/>
            </a:b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/>
              <a:t>Command documentation: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https://pantheon.io/docs/terminus/commands/</a:t>
            </a:r>
            <a:br>
              <a:rPr lang="en"/>
            </a:b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/>
              <a:t>Scripts on Github: </a:t>
            </a:r>
            <a:r>
              <a:rPr lang="en" u="sng">
                <a:solidFill>
                  <a:schemeClr val="hlink"/>
                </a:solidFill>
                <a:hlinkClick r:id="rId7"/>
              </a:rPr>
              <a:t>https://github.com/judaw/pantheon-scripts</a:t>
            </a:r>
            <a:r>
              <a:rPr lang="en"/>
              <a:t> </a:t>
            </a:r>
            <a:br>
              <a:rPr lang="en"/>
            </a:b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0"/>
          <p:cNvSpPr txBox="1"/>
          <p:nvPr>
            <p:ph type="title"/>
          </p:nvPr>
        </p:nvSpPr>
        <p:spPr>
          <a:xfrm>
            <a:off x="0" y="2244000"/>
            <a:ext cx="9144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Questions?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wfj24@cornell.edu</a:t>
            </a:r>
            <a:endParaRPr sz="3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